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7AADFD0-FE4F-43D3-9925-7E5FD4F0EA48}" type="datetimeFigureOut">
              <a:rPr lang="fa-IR" smtClean="0"/>
              <a:t>20/08/1446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97B162-176C-4E37-9310-8ACBAC7D3A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99221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B162-176C-4E37-9310-8ACBAC7D3A7A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8145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B162-176C-4E37-9310-8ACBAC7D3A7A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1760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B162-176C-4E37-9310-8ACBAC7D3A7A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003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E2A117-B2B3-3627-1C3A-B9085E79F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CA0D1C3-CCB1-AC95-FBA2-498A10270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64D0AFA-48D6-195A-04BC-81D06CF28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E33F-0F3A-4BAB-A5A7-68A3CAE3510B}" type="datetime1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65E18B6-E00E-D0DD-7D6C-66702DBB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9BF37E-7AE5-1967-A313-D59150BE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9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72C87C-74E0-B08D-FD66-75F6524D6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4E4CA2A-67E3-CCB6-2B70-A01109373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193B1B-3AA6-2CCB-E1E8-8ABEA9D69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C4E2-E81E-4EB1-8856-3E1BBFE50D14}" type="datetime1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3AE736-9855-A286-2FA9-CD8161CA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26D37C-5B0C-F9C7-A404-C2EF53122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91F61C1-0A53-B904-DEB4-55E63EA88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FF30BB6-1F95-B3C9-B599-0FA05DA8A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AD3F624-BB7D-E413-1329-719B0294E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674D-1006-4934-9C74-4B54C0D2CCE6}" type="datetime1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6F3E00-3C8B-0110-31F8-B45A13D87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F963B2-9885-54E9-0E88-57B22A195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5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140454-4295-382C-3B60-35233BE7E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2A068C-99AC-FD24-CFAC-C7C40247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2734CE-0DD4-731E-D867-A92C43512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B52F3-FB98-40CB-A1FF-7ED2DC18C4E3}" type="datetime1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8C2A8B-AD14-072E-D873-D7B9E11C2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02A006-BCEC-CF2E-C72A-BA2A80D11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3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314185-96D1-D23F-4868-680294EFB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2646B01-5860-A37E-0EE5-59367D2FD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BEBE03E-A227-80C3-405E-66FAEA4F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913-A684-4A4B-A4E5-3ACF53839B93}" type="datetime1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DE6E03-AC25-9DD1-A36D-C414FB818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EF721A-0E3A-CCF5-4166-4EF869AC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4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2DDA7C-6A29-7DE9-993B-0D510A21C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CA61F6-DFE1-A369-F3A7-905B84D01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F3B4876-58DC-2C00-BF76-6D261CDA4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6F6E560-64FD-75E0-ED57-46E243549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7061-387B-48EF-9CF8-605007A3DC56}" type="datetime1">
              <a:rPr lang="en-US" smtClean="0"/>
              <a:t>02/18/2025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C629740-28C6-2696-E673-096EAC29B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B475A97-9473-2D05-80C4-99EF2487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2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078DFD-9472-5DA3-8100-B63287B84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F51AF97-0A14-45CC-0A1D-DEDE383A1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225AB37-2AC8-56E2-B9BA-029004871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BC9AA3E-797A-6160-8173-47A89DEDBE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C11850A-E348-B505-901C-BB157D61A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EC284AE-8185-3020-678D-33549E06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B085-1C15-41B6-BC66-F1EF9439EAFA}" type="datetime1">
              <a:rPr lang="en-US" smtClean="0"/>
              <a:t>02/18/2025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22FEFAB-78CC-2E6D-AFD3-627C6B1A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ABC3FD1-9546-BA63-8C52-0DB3858E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0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250876-F444-51F3-FADC-B9DBBF7F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46F61C5-D0A1-C458-5DDB-6E06EB26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BBBD-39D0-4A8C-A819-7108C47ABC95}" type="datetime1">
              <a:rPr lang="en-US" smtClean="0"/>
              <a:t>02/18/2025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8F69B36-7703-B729-6D09-BC89045D9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B3D5A87-7AA7-DA9B-0840-558CCBF18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7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30E1E37-9FA2-E8F9-F6C3-0C2657CF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9DF9-971D-4B39-B6FB-FAC388509953}" type="datetime1">
              <a:rPr lang="en-US" smtClean="0"/>
              <a:t>02/18/2025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0A048B8-7044-9275-B8DF-B8DD0898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5A86A5C-84E6-6EE9-3CD1-87BBBD6CB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0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83E0A3-026E-D6DB-3BF7-3997299CE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CB2BE4-ED19-1684-84F7-F9CA225C5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FC7FC02-0EDC-D765-0A38-DE8B5AB2C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A1586A1-C6AB-F3A2-BF79-5F81A3A3A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47A3C-EC35-467A-8118-63C2D48DB2EF}" type="datetime1">
              <a:rPr lang="en-US" smtClean="0"/>
              <a:t>02/18/2025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C0F9413-A649-B5D0-8681-EA681E1C0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6BB126A-7B4D-D6D2-90FE-62C960E9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3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FD3BC3-E33D-D0E4-2FBF-C04E5FFB5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13B2289-CC93-D6D5-0EE9-35F4E498D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D72AF18-9912-E523-76A1-9102A3251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A453515-D7E9-FCD8-3E31-1E3A430C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19480-7DEA-4D12-BE83-C818E0D11448}" type="datetime1">
              <a:rPr lang="en-US" smtClean="0"/>
              <a:t>02/18/2025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616098F-19D2-FD85-E452-C74B7F00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E2389A0-3CAD-50FC-DF79-99F0A52B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6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80B59BD-F61A-35E7-9BCB-BB1A68E71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3F2053F-083C-FEE2-CADB-AE8A70387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097E47-8084-7AF3-D720-39E90F799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562982-AFBA-4E96-9F81-AD84C6DCE00A}" type="datetime1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57424BA-6D59-8880-8E1C-4AF9E8A82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fa-IR" smtClean="0"/>
              <a:t>هشتم اسفندماه 1403- دانشگاه علوم کشاورزی و منابع طبیعی ساری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BDB89CC-589F-CCB8-9E85-9FE639E5D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EA1416-BD68-4954-AC66-E8E115413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6717" y="1435806"/>
            <a:ext cx="7428930" cy="2387600"/>
          </a:xfrm>
        </p:spPr>
        <p:txBody>
          <a:bodyPr anchor="ctr"/>
          <a:lstStyle/>
          <a:p>
            <a:r>
              <a:rPr lang="fa-IR" dirty="0" smtClean="0">
                <a:cs typeface="B Titr" panose="00000700000000000000" pitchFamily="2" charset="-78"/>
              </a:rPr>
              <a:t>عنوان مقاله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717" y="3915481"/>
            <a:ext cx="7428930" cy="1655762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نویسندگان:</a:t>
            </a:r>
          </a:p>
          <a:p>
            <a:endParaRPr lang="fa-IR" sz="2800" b="1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52930" y="0"/>
            <a:ext cx="3239069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fa-IR" sz="2400" dirty="0" smtClean="0">
                <a:solidFill>
                  <a:schemeClr val="tx2"/>
                </a:solidFill>
                <a:cs typeface="B Koodak" panose="00000700000000000000" pitchFamily="2" charset="-78"/>
              </a:rPr>
              <a:t>هشتم اسفندماه 1403</a:t>
            </a:r>
            <a:endParaRPr lang="en-US" sz="2400" dirty="0" smtClean="0">
              <a:solidFill>
                <a:schemeClr val="tx2"/>
              </a:solidFill>
              <a:cs typeface="B Koodak" panose="00000700000000000000" pitchFamily="2" charset="-78"/>
            </a:endParaRPr>
          </a:p>
          <a:p>
            <a:pPr algn="ctr"/>
            <a:endParaRPr lang="en-US" sz="2800" dirty="0">
              <a:cs typeface="B Koodak" panose="00000700000000000000" pitchFamily="2" charset="-78"/>
            </a:endParaRPr>
          </a:p>
          <a:p>
            <a:pPr algn="ctr"/>
            <a:endParaRPr lang="en-US" sz="2800" dirty="0" smtClean="0">
              <a:cs typeface="B Koodak" panose="00000700000000000000" pitchFamily="2" charset="-78"/>
            </a:endParaRPr>
          </a:p>
          <a:p>
            <a:pPr algn="ctr"/>
            <a:endParaRPr lang="fa-IR" sz="2800" dirty="0" smtClean="0">
              <a:cs typeface="B Koodak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3200" dirty="0" smtClean="0">
                <a:ln w="3175">
                  <a:noFill/>
                </a:ln>
                <a:solidFill>
                  <a:schemeClr val="accent6">
                    <a:lumMod val="50000"/>
                  </a:schemeClr>
                </a:solidFill>
                <a:cs typeface="B Koodak" panose="00000700000000000000" pitchFamily="2" charset="-78"/>
              </a:rPr>
              <a:t>دانشگاه علوم کشاورزی و منابع طبیعی ساری</a:t>
            </a:r>
            <a:endParaRPr lang="fa-IR" sz="3200" dirty="0">
              <a:ln w="3175">
                <a:noFill/>
              </a:ln>
              <a:solidFill>
                <a:schemeClr val="accent6">
                  <a:lumMod val="50000"/>
                </a:schemeClr>
              </a:solidFill>
              <a:cs typeface="B Koodak" panose="000007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9" r="8905"/>
          <a:stretch/>
        </p:blipFill>
        <p:spPr>
          <a:xfrm>
            <a:off x="9677280" y="122832"/>
            <a:ext cx="1790368" cy="174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9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z="1800" smtClean="0">
                <a:solidFill>
                  <a:srgbClr val="C00000"/>
                </a:solidFill>
                <a:latin typeface="Arial Black" panose="020B0A04020102020204" pitchFamily="34" charset="0"/>
              </a:rPr>
              <a:t>2</a:t>
            </a:fld>
            <a:endParaRPr lang="en-US" sz="180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954" y="1329794"/>
            <a:ext cx="11723427" cy="6424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مقدمه</a:t>
            </a:r>
            <a:endParaRPr lang="fa-IR" sz="2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28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z="1800" smtClean="0">
                <a:solidFill>
                  <a:srgbClr val="C00000"/>
                </a:solidFill>
                <a:latin typeface="Arial Black" panose="020B0A04020102020204" pitchFamily="34" charset="0"/>
              </a:rPr>
              <a:t>3</a:t>
            </a:fld>
            <a:endParaRPr lang="en-US" sz="180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954" y="1329794"/>
            <a:ext cx="11723427" cy="6424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مواد و روش‌ها</a:t>
            </a:r>
            <a:endParaRPr lang="fa-IR" sz="2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83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1416-BD68-4954-AC66-E8E1154137BF}" type="slidenum">
              <a:rPr lang="en-US" sz="1800" smtClean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fld>
            <a:endParaRPr lang="en-US" sz="180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954" y="1329794"/>
            <a:ext cx="11723427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فایل ارائه شامل بخش‌های مقدمه، مواد و روش‌ها، نتایج و بحث و نتیجه‌گیری باشد.</a:t>
            </a:r>
          </a:p>
          <a:p>
            <a:pPr algn="just" rtl="1">
              <a:lnSpc>
                <a:spcPct val="150000"/>
              </a:lnSpc>
            </a:pPr>
            <a:r>
              <a:rPr lang="fa-IR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مدت زمان کل ارائه برای هر مقاله 20 دقیقه است که 15 دقیقه آن به ارائه مطلب توسط نویسنده مسئول اختصاص داشته و 5 دقیقه برای پرسش‌و پاسخ در نظر گرفته می‌شود.</a:t>
            </a:r>
          </a:p>
          <a:p>
            <a:pPr algn="just" rtl="1">
              <a:lnSpc>
                <a:spcPct val="150000"/>
              </a:lnSpc>
            </a:pPr>
            <a:r>
              <a:rPr lang="fa-IR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لطفا قالب سخنرانی مطابق الگو باشد و برای ایجاد صفحه جدید از دستور </a:t>
            </a:r>
            <a:r>
              <a:rPr lang="en-US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Duplicate Slide</a:t>
            </a:r>
            <a:r>
              <a:rPr lang="fa-IR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 با کلیک راست روی اسلاید نمونه، استفاده شود.</a:t>
            </a:r>
          </a:p>
          <a:p>
            <a:pPr algn="just" rtl="1">
              <a:lnSpc>
                <a:spcPct val="150000"/>
              </a:lnSpc>
            </a:pPr>
            <a:r>
              <a:rPr lang="fa-IR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فونت‌ </a:t>
            </a:r>
            <a:r>
              <a:rPr lang="en-US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B </a:t>
            </a:r>
            <a:r>
              <a:rPr lang="en-US" sz="2600" b="1" dirty="0" err="1" smtClean="0">
                <a:latin typeface="Times New Roman" panose="02020603050405020304" pitchFamily="18" charset="0"/>
                <a:cs typeface="B Nazanin" panose="00000400000000000000" pitchFamily="2" charset="-78"/>
              </a:rPr>
              <a:t>Nazanin</a:t>
            </a:r>
            <a:r>
              <a:rPr lang="fa-IR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 پررنگ با اندازه 26 به بالا انتخاب شود.</a:t>
            </a:r>
          </a:p>
          <a:p>
            <a:pPr algn="just" rtl="1">
              <a:lnSpc>
                <a:spcPct val="150000"/>
              </a:lnSpc>
            </a:pPr>
            <a:r>
              <a:rPr lang="fa-IR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لطفا فایل های سخنرانی را 48 ساعت قبل از برگزاری به ایمیل همایش ارسال فرمایید. با احترام</a:t>
            </a:r>
          </a:p>
          <a:p>
            <a:pPr algn="ctr" rtl="1">
              <a:lnSpc>
                <a:spcPct val="150000"/>
              </a:lnSpc>
            </a:pPr>
            <a:r>
              <a:rPr lang="en-US" sz="2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4wrme.sanru@gmail.com</a:t>
            </a:r>
            <a:endParaRPr lang="fa-IR" sz="2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032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130</Words>
  <Application>Microsoft Office PowerPoint</Application>
  <PresentationFormat>Widescreen</PresentationFormat>
  <Paragraphs>21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Aptos</vt:lpstr>
      <vt:lpstr>Aptos Display</vt:lpstr>
      <vt:lpstr>Arial</vt:lpstr>
      <vt:lpstr>Arial Black</vt:lpstr>
      <vt:lpstr>B Koodak</vt:lpstr>
      <vt:lpstr>B Nazanin</vt:lpstr>
      <vt:lpstr>B Titr</vt:lpstr>
      <vt:lpstr>Calibri</vt:lpstr>
      <vt:lpstr>Times New Roman</vt:lpstr>
      <vt:lpstr>Office Theme</vt:lpstr>
      <vt:lpstr>عنوان مقاله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 ramezani</dc:creator>
  <cp:lastModifiedBy>Fatemeh Sayadi</cp:lastModifiedBy>
  <cp:revision>11</cp:revision>
  <dcterms:created xsi:type="dcterms:W3CDTF">2024-12-08T19:06:46Z</dcterms:created>
  <dcterms:modified xsi:type="dcterms:W3CDTF">2025-02-18T17:20:00Z</dcterms:modified>
</cp:coreProperties>
</file>