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7377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2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330" y="1122363"/>
            <a:ext cx="827706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216" y="3602038"/>
            <a:ext cx="730329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8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4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8560" y="365125"/>
            <a:ext cx="2099697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9469" y="365125"/>
            <a:ext cx="617736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6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397" y="1709740"/>
            <a:ext cx="83987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397" y="4589465"/>
            <a:ext cx="83987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469" y="1825625"/>
            <a:ext cx="413853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9723" y="1825625"/>
            <a:ext cx="413853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737" y="365127"/>
            <a:ext cx="8398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738" y="1681163"/>
            <a:ext cx="4119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738" y="2505075"/>
            <a:ext cx="411951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9724" y="1681163"/>
            <a:ext cx="413980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9724" y="2505075"/>
            <a:ext cx="413980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2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5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737" y="457200"/>
            <a:ext cx="314067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802" y="987427"/>
            <a:ext cx="492972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737" y="2057400"/>
            <a:ext cx="314067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737" y="457200"/>
            <a:ext cx="314067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9802" y="987427"/>
            <a:ext cx="492972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737" y="2057400"/>
            <a:ext cx="314067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9469" y="365127"/>
            <a:ext cx="83987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469" y="1825625"/>
            <a:ext cx="839878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9469" y="6356352"/>
            <a:ext cx="2190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042FB3-9D5D-4A20-9A5E-0A117F9BAF5E}" type="datetimeFigureOut">
              <a:rPr lang="en-US" smtClean="0"/>
              <a:t>02/18/2025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25622" y="6356352"/>
            <a:ext cx="3286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7268" y="6356352"/>
            <a:ext cx="2190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7D1056-5E4F-40A2-B7AA-35E6DC54D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0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49AACF6-0115-CC92-A96E-5CFD2839F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3650" y="0"/>
            <a:ext cx="9734075" cy="68845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AD4D0C2-970B-8033-5B57-337564BDC6FB}"/>
              </a:ext>
            </a:extLst>
          </p:cNvPr>
          <p:cNvSpPr txBox="1"/>
          <p:nvPr/>
        </p:nvSpPr>
        <p:spPr>
          <a:xfrm>
            <a:off x="161014" y="1691971"/>
            <a:ext cx="93030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b="1" i="0" dirty="0" smtClean="0">
                <a:solidFill>
                  <a:srgbClr val="000000"/>
                </a:solidFill>
                <a:effectLst/>
                <a:cs typeface="B Koodak" panose="00000700000000000000" pitchFamily="2" charset="-78"/>
              </a:rPr>
              <a:t>چکیده</a:t>
            </a:r>
            <a:endParaRPr lang="fa-IR" sz="1600" b="1" i="0" dirty="0" smtClean="0">
              <a:solidFill>
                <a:srgbClr val="000000"/>
              </a:solidFill>
              <a:effectLst/>
              <a:cs typeface="B Koodak" panose="00000700000000000000" pitchFamily="2" charset="-78"/>
            </a:endParaRPr>
          </a:p>
          <a:p>
            <a:pPr algn="just" rtl="1"/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لطفا خلاصه‌ای از بخش‌های مختلف مقاله در الگوی پوستر قرار </a:t>
            </a:r>
            <a:r>
              <a:rPr lang="fa-IR" sz="1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گیرد. پس </a:t>
            </a:r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از تکمیل پوستر، به صورت عکس (</a:t>
            </a:r>
            <a:r>
              <a:rPr lang="en-US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JPEG</a:t>
            </a:r>
            <a:r>
              <a:rPr lang="fa-IR" sz="1600" b="1" dirty="0">
                <a:latin typeface="Times New Roman" panose="02020603050405020304" pitchFamily="18" charset="0"/>
                <a:cs typeface="B Nazanin" panose="00000400000000000000" pitchFamily="2" charset="-78"/>
              </a:rPr>
              <a:t>) ذخیره نموده و به آدرس ایمیل همایش ارسال فرمایید. نیاز به چاپ پوستر نیست. با احترام</a:t>
            </a:r>
          </a:p>
          <a:p>
            <a:pPr algn="ctr" rtl="1"/>
            <a:r>
              <a:rPr lang="en-US" sz="1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4wrme.sanru.ac.ir</a:t>
            </a:r>
          </a:p>
          <a:p>
            <a:pPr algn="r" rtl="1"/>
            <a:endParaRPr lang="en-US" sz="1600" dirty="0">
              <a:cs typeface="B Koodak" panose="000007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9EE5351-48A1-2CF5-D84A-67760CB44361}"/>
              </a:ext>
            </a:extLst>
          </p:cNvPr>
          <p:cNvSpPr txBox="1"/>
          <p:nvPr/>
        </p:nvSpPr>
        <p:spPr>
          <a:xfrm>
            <a:off x="4868862" y="2844620"/>
            <a:ext cx="4579938" cy="255454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SA" sz="1600" b="1" i="0" dirty="0">
                <a:solidFill>
                  <a:srgbClr val="000000"/>
                </a:solidFill>
                <a:effectLst/>
                <a:cs typeface="B Koodak" panose="00000700000000000000" pitchFamily="2" charset="-78"/>
              </a:rPr>
              <a:t>مقدمه</a:t>
            </a:r>
            <a:r>
              <a:rPr lang="ar-SA" sz="1600" b="1" i="0" dirty="0">
                <a:solidFill>
                  <a:srgbClr val="000000"/>
                </a:solidFill>
                <a:effectLst/>
              </a:rPr>
              <a:t> </a:t>
            </a:r>
            <a:endParaRPr lang="fa-IR" sz="1600" b="1" i="0" dirty="0">
              <a:solidFill>
                <a:srgbClr val="000000"/>
              </a:solidFill>
              <a:effectLst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en-US" sz="1600" dirty="0">
              <a:cs typeface="B Koodak" panose="000007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A4FE5F5-E0DD-E4DB-722B-73F701C4F0A0}"/>
              </a:ext>
            </a:extLst>
          </p:cNvPr>
          <p:cNvSpPr txBox="1"/>
          <p:nvPr/>
        </p:nvSpPr>
        <p:spPr>
          <a:xfrm>
            <a:off x="137832" y="2852095"/>
            <a:ext cx="4579938" cy="10772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SA" sz="1600" b="1" i="0" dirty="0">
                <a:solidFill>
                  <a:srgbClr val="000000"/>
                </a:solidFill>
                <a:effectLst/>
                <a:cs typeface="B Koodak" panose="00000700000000000000" pitchFamily="2" charset="-78"/>
              </a:rPr>
              <a:t>نتایج و بحث </a:t>
            </a:r>
            <a:endParaRPr lang="fa-IR" sz="1600" b="1" i="0" dirty="0">
              <a:solidFill>
                <a:srgbClr val="000000"/>
              </a:solidFill>
              <a:effectLst/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en-US" sz="1600" dirty="0">
              <a:cs typeface="B Koodak" panose="000007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D810EC-65A9-CB5A-073A-A3403A23E86E}"/>
              </a:ext>
            </a:extLst>
          </p:cNvPr>
          <p:cNvSpPr txBox="1"/>
          <p:nvPr/>
        </p:nvSpPr>
        <p:spPr>
          <a:xfrm>
            <a:off x="139145" y="4192294"/>
            <a:ext cx="4579938" cy="10772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SA" sz="1600" b="1" i="0" dirty="0">
                <a:solidFill>
                  <a:srgbClr val="000000"/>
                </a:solidFill>
                <a:effectLst/>
                <a:cs typeface="B Koodak" panose="00000700000000000000" pitchFamily="2" charset="-78"/>
              </a:rPr>
              <a:t>نتیجه‌گیری  </a:t>
            </a:r>
            <a:endParaRPr lang="fa-IR" sz="1600" b="1" i="0" dirty="0">
              <a:solidFill>
                <a:srgbClr val="000000"/>
              </a:solidFill>
              <a:effectLst/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en-US" sz="1600" dirty="0">
              <a:cs typeface="B Koodak" panose="000007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4AAFCAA-C6AC-38E9-C7C6-B7933D49E3FB}"/>
              </a:ext>
            </a:extLst>
          </p:cNvPr>
          <p:cNvSpPr txBox="1"/>
          <p:nvPr/>
        </p:nvSpPr>
        <p:spPr>
          <a:xfrm>
            <a:off x="165649" y="5507128"/>
            <a:ext cx="4579938" cy="10772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SA" sz="1600" b="1" i="0" dirty="0">
                <a:solidFill>
                  <a:srgbClr val="000000"/>
                </a:solidFill>
                <a:effectLst/>
                <a:cs typeface="B Koodak" panose="00000700000000000000" pitchFamily="2" charset="-78"/>
              </a:rPr>
              <a:t>منابع</a:t>
            </a:r>
            <a:endParaRPr lang="fa-IR" sz="1600" b="1" i="0" dirty="0">
              <a:solidFill>
                <a:srgbClr val="000000"/>
              </a:solidFill>
              <a:effectLst/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en-US" sz="1600" dirty="0">
              <a:cs typeface="B Koodak" panose="000007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EB4338C-02ED-B3C5-EF5A-397ABE703A33}"/>
              </a:ext>
            </a:extLst>
          </p:cNvPr>
          <p:cNvSpPr txBox="1"/>
          <p:nvPr/>
        </p:nvSpPr>
        <p:spPr>
          <a:xfrm>
            <a:off x="4844977" y="5514531"/>
            <a:ext cx="4579938" cy="10772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SA" sz="1600" b="1" i="0" dirty="0">
                <a:solidFill>
                  <a:srgbClr val="000000"/>
                </a:solidFill>
                <a:effectLst/>
                <a:cs typeface="B Koodak" panose="00000700000000000000" pitchFamily="2" charset="-78"/>
              </a:rPr>
              <a:t>مواد و روش‌ها </a:t>
            </a:r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fa-IR" sz="1600" b="1" dirty="0">
              <a:solidFill>
                <a:srgbClr val="000000"/>
              </a:solidFill>
              <a:cs typeface="B Koodak" panose="00000700000000000000" pitchFamily="2" charset="-78"/>
            </a:endParaRPr>
          </a:p>
          <a:p>
            <a:pPr algn="r" rtl="1"/>
            <a:endParaRPr lang="en-US" sz="1600" dirty="0">
              <a:cs typeface="B Koodak" panose="000007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DDC97AE-5991-CA6D-5553-B8A8FD9A1DD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961861" y="266251"/>
            <a:ext cx="3703982" cy="383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AEB7130-A4A3-C60F-9232-A2BC417F1883}"/>
              </a:ext>
            </a:extLst>
          </p:cNvPr>
          <p:cNvSpPr txBox="1"/>
          <p:nvPr/>
        </p:nvSpPr>
        <p:spPr>
          <a:xfrm>
            <a:off x="2630556" y="226155"/>
            <a:ext cx="433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>
                <a:cs typeface="B Koodak" panose="00000700000000000000" pitchFamily="2" charset="-78"/>
              </a:rPr>
              <a:t>عنوان مقاله</a:t>
            </a:r>
            <a:endParaRPr lang="en-US" b="1" dirty="0">
              <a:cs typeface="B Koodak" panose="00000700000000000000" pitchFamily="2" charset="-7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70F8D2D-3E79-7D95-B457-E37321AE76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72748" y="861391"/>
            <a:ext cx="5194852" cy="708130"/>
          </a:xfrm>
          <a:prstGeom prst="rect">
            <a:avLst/>
          </a:prstGeom>
          <a:solidFill>
            <a:srgbClr val="C9E3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3EDEC2-523C-BCC3-EA79-5A4BB4B1A259}"/>
              </a:ext>
            </a:extLst>
          </p:cNvPr>
          <p:cNvSpPr txBox="1"/>
          <p:nvPr/>
        </p:nvSpPr>
        <p:spPr>
          <a:xfrm>
            <a:off x="2272748" y="880607"/>
            <a:ext cx="5254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050" b="1" i="0" dirty="0">
                <a:solidFill>
                  <a:srgbClr val="000000"/>
                </a:solidFill>
                <a:effectLst/>
                <a:latin typeface="YAFdJjTk5UU 0"/>
                <a:cs typeface="B Koodak" panose="00000700000000000000" pitchFamily="2" charset="-78"/>
              </a:rPr>
              <a:t>نام و نام خانوادگی، نام و نام خانوادگی،نام و نام خانوادگی،نام و نام خانوادگی، نام و نام خانوادگی</a:t>
            </a:r>
            <a:endParaRPr lang="ar-SA" sz="1050" dirty="0">
              <a:solidFill>
                <a:srgbClr val="000000"/>
              </a:solidFill>
              <a:effectLst/>
              <a:latin typeface="YAFdJjTk5UU 0"/>
              <a:cs typeface="B Koodak" panose="00000700000000000000" pitchFamily="2" charset="-78"/>
            </a:endParaRPr>
          </a:p>
          <a:p>
            <a:pPr algn="ctr" rtl="1"/>
            <a:r>
              <a:rPr lang="ar-SA" sz="1050" b="1" i="0" dirty="0">
                <a:solidFill>
                  <a:srgbClr val="000000"/>
                </a:solidFill>
                <a:effectLst/>
                <a:latin typeface="YAFdJjTk5UU 0"/>
                <a:cs typeface="B Koodak" panose="00000700000000000000" pitchFamily="2" charset="-78"/>
              </a:rPr>
              <a:t>مقطع تحصیلی گرایش تحصیلی رشته استاد مربوطه</a:t>
            </a:r>
            <a:endParaRPr lang="ar-SA" sz="1050" dirty="0">
              <a:solidFill>
                <a:srgbClr val="000000"/>
              </a:solidFill>
              <a:effectLst/>
              <a:latin typeface="YAFdJjTk5UU 0"/>
              <a:cs typeface="B Koodak" panose="00000700000000000000" pitchFamily="2" charset="-78"/>
            </a:endParaRPr>
          </a:p>
          <a:p>
            <a:pPr algn="ctr" rtl="1"/>
            <a:r>
              <a:rPr lang="ar-SA" sz="1050" b="1" i="0" dirty="0">
                <a:solidFill>
                  <a:srgbClr val="000000"/>
                </a:solidFill>
                <a:effectLst/>
                <a:latin typeface="YAFdJjTk5UU 0"/>
                <a:cs typeface="B Koodak" panose="00000700000000000000" pitchFamily="2" charset="-78"/>
              </a:rPr>
              <a:t>مقطع تحصیلی گرایش تحصیلی رشته استاد مربوطه</a:t>
            </a:r>
            <a:endParaRPr lang="ar-SA" sz="1050" dirty="0">
              <a:solidFill>
                <a:srgbClr val="000000"/>
              </a:solidFill>
              <a:effectLst/>
              <a:latin typeface="YAFdJjTk5UU 0"/>
              <a:cs typeface="B Koodak" panose="00000700000000000000" pitchFamily="2" charset="-78"/>
            </a:endParaRPr>
          </a:p>
          <a:p>
            <a:pPr algn="ctr" rtl="1"/>
            <a:r>
              <a:rPr lang="ar-SA" sz="1050" b="1" i="0" dirty="0">
                <a:solidFill>
                  <a:srgbClr val="000000"/>
                </a:solidFill>
                <a:effectLst/>
                <a:latin typeface="YAFdJjTk5UU 0"/>
                <a:cs typeface="B Koodak" panose="00000700000000000000" pitchFamily="2" charset="-78"/>
              </a:rPr>
              <a:t>مقطع تحصیلی گرایش تحصیلی رشته استاد مربوطه</a:t>
            </a:r>
            <a:endParaRPr lang="ar-SA" sz="1050" dirty="0">
              <a:solidFill>
                <a:srgbClr val="000000"/>
              </a:solidFill>
              <a:effectLst/>
              <a:latin typeface="YAFdJjTk5UU 0"/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269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95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B Koodak</vt:lpstr>
      <vt:lpstr>B Nazanin</vt:lpstr>
      <vt:lpstr>Times New Roman</vt:lpstr>
      <vt:lpstr>YAFdJjTk5UU 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 ramezani</dc:creator>
  <cp:lastModifiedBy>Fatemeh Sayadi</cp:lastModifiedBy>
  <cp:revision>6</cp:revision>
  <dcterms:created xsi:type="dcterms:W3CDTF">2024-12-02T15:40:24Z</dcterms:created>
  <dcterms:modified xsi:type="dcterms:W3CDTF">2025-02-18T17:22:43Z</dcterms:modified>
</cp:coreProperties>
</file>